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66" r:id="rId4"/>
    <p:sldId id="267" r:id="rId5"/>
    <p:sldId id="269" r:id="rId6"/>
    <p:sldId id="268" r:id="rId7"/>
    <p:sldId id="270" r:id="rId8"/>
    <p:sldId id="258" r:id="rId9"/>
    <p:sldId id="259" r:id="rId10"/>
    <p:sldId id="260" r:id="rId11"/>
    <p:sldId id="271" r:id="rId12"/>
    <p:sldId id="261" r:id="rId13"/>
    <p:sldId id="262" r:id="rId14"/>
    <p:sldId id="263" r:id="rId15"/>
    <p:sldId id="264" r:id="rId16"/>
    <p:sldId id="272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EE"/>
    <a:srgbClr val="FFA6B6"/>
    <a:srgbClr val="3C5D4D"/>
    <a:srgbClr val="A6FFD4"/>
    <a:srgbClr val="A1D3FF"/>
    <a:srgbClr val="538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64" autoAdjust="0"/>
  </p:normalViewPr>
  <p:slideViewPr>
    <p:cSldViewPr snapToGrid="0">
      <p:cViewPr varScale="1">
        <p:scale>
          <a:sx n="77" d="100"/>
          <a:sy n="77" d="100"/>
        </p:scale>
        <p:origin x="91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F4C40-23DE-44D6-B91A-18CA270DED1E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6DC23-1868-420C-99E5-E12C6EC03FD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711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Præsentation af: Din </a:t>
            </a:r>
            <a:r>
              <a:rPr lang="da-DK" dirty="0" err="1"/>
              <a:t>DnD</a:t>
            </a:r>
            <a:r>
              <a:rPr lang="da-DK" dirty="0"/>
              <a:t>, lavet </a:t>
            </a:r>
            <a:r>
              <a:rPr lang="da-DK" dirty="0" err="1"/>
              <a:t>dnd</a:t>
            </a:r>
            <a:r>
              <a:rPr lang="da-DK" dirty="0"/>
              <a:t> hjemmeside – til nybegyndere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359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rettet mod et mål</a:t>
            </a:r>
          </a:p>
          <a:p>
            <a:r>
              <a:rPr lang="da-DK" dirty="0"/>
              <a:t>Mere tid til test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814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0A098-535A-3D72-7A9B-42A36D5A6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3693A25-88D4-0605-BF5B-B1751BBAE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05A664-F4B7-A498-DCDA-798788E7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1CF8458-BA61-FA54-0DEB-8058CFE6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0FD018-281C-4F11-3D3D-1D8F7F8B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61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D013CD-8DAE-76D9-91B5-C67ED41E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B48DB30-0AF7-2FDF-847B-AAAC81B79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EF2EB39-6E5D-E9A5-7016-0A7A1807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36A8E6-64E0-A06F-9427-B771400D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ACD9990-791E-0444-8EEE-A50825B6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071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A0D13523-D820-D27F-AE40-682BE4C2F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4DD8DE-DB3C-BFA6-C8C4-072F68DA6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3054595-EDCA-198A-5357-54D87306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17CFC3-A424-0ECC-42A2-2986EE1B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AD21F5F-AD7C-A6B1-DD68-2D388BEF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602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5B2B4-ED29-CCE9-B493-9687CDF6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0E8B3A-D32B-B9D1-D4CF-26932202B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46E1D2C-ADB4-AB32-DDA8-A69B58B7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3971517-2BD6-62BF-7B1D-14E7ADEF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E569B87-F592-09ED-FFF9-CE88C90A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719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CE2EA-205E-E945-803B-E12DB52C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08A657F-8338-3961-EAD1-B9FB714F3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57D8436-A8D0-A3E7-94FD-8CE21840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D85DE2D-5B71-C82F-367A-45B37184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3043A1-9D40-1FDC-C3B0-0562A628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303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CE92A-6DE6-21C0-EF7A-BE52441E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51E629-3487-D862-1A49-F1C4F8A28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C32C0D1-3438-92E0-9311-3CD79386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BD92C9A-C889-B9A8-D798-E9D26A23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41140BF-B89E-B0AF-B4D6-23C9D424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12FC5F3-84AA-1FAE-B6B7-CBD93DFD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859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CD269-D362-6BC8-09C9-ADBAE6B0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41FE7BB-50F9-AD37-6624-BE93055B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8BDADC4-0AD9-8EE7-9836-F29D7A042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FFA3E07-2966-0D73-8B5D-FC5EBB7E8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DDD862B-E966-E272-3ECB-16BBB9C64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68FC5E2-5136-6DF7-0370-D4D3EA37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E9F6198-0FFA-BAB6-2E95-01E90ADC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427C9B51-C8DF-89A4-AC45-F4D2F445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283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179B6-FBF9-04BB-37A3-F3082BF2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5F162B2-6277-716B-86FF-F8A9E555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9BD482A8-4323-B93F-EBAD-C182A3FB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1571600-1EEF-6C8E-9ACA-C293A111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523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80B03614-E03C-E4E6-BD23-29F0E453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D220ED3-F251-4823-87F7-756D7B53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8190F5E-C050-868E-F6F9-425EA3BA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0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6899C-0777-89FD-DD7A-005762B21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BE967E-7E6C-377F-6DF9-CAD55F09D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84D7EC6-1D15-A87D-2467-4317709A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ABC784F-32C0-C7F3-B3EF-4E476935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0E72C89-2E6C-EBB1-4BD9-11937E83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C04DC76-355F-FE19-E058-B0A357A6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810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6D348-68F3-8329-75BA-C3826652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85B4AC9-B8FD-5C63-29B3-2BB8B4003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4DA3C04-06F0-4103-3751-133A2B6CA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BA006E5-FCF1-FDA8-B6DC-F28AF332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8550B9F-30E6-CBCE-1A90-8BA3D15F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8BB13D4-43BD-689D-FD6D-E7B1F339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78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5984521-DB3B-8E77-7AC7-8AD5E21C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152BD62-A8BC-A269-16BC-6DBF7324E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DCC1CF-8D97-349D-9782-B7EED8BC0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4A6F12-1EB4-5A46-77C8-9E54C649B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B8213E1-6B7C-3618-6F76-F2A75AEC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39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tinypng.com/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www.minifier.org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2.png"/><Relationship Id="rId2" Type="http://schemas.openxmlformats.org/officeDocument/2006/relationships/hyperlink" Target="https://www.minifier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hyperlink" Target="https://tinypng.com/" TargetMode="Externa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hyperlink" Target="https://www.minifier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tinypng.com/" TargetMode="External"/><Relationship Id="rId9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reator.nightcafe.stud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Kombinationstegning: figur 52">
            <a:extLst>
              <a:ext uri="{FF2B5EF4-FFF2-40B4-BE49-F238E27FC236}">
                <a16:creationId xmlns:a16="http://schemas.microsoft.com/office/drawing/2014/main" id="{DECD5724-8229-DA17-FB31-B4B5403C0784}"/>
              </a:ext>
            </a:extLst>
          </p:cNvPr>
          <p:cNvSpPr/>
          <p:nvPr/>
        </p:nvSpPr>
        <p:spPr>
          <a:xfrm>
            <a:off x="-392963" y="3451431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AB7F-3F32-03C1-74C8-949CFAA23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E43CB7B-9426-D2E0-5FBD-E7C6FF43B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C39C41FA-2579-23A3-7F28-1221AFCAFC88}"/>
              </a:ext>
            </a:extLst>
          </p:cNvPr>
          <p:cNvSpPr/>
          <p:nvPr/>
        </p:nvSpPr>
        <p:spPr>
          <a:xfrm>
            <a:off x="4622800" y="3429000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DFED0775-96D9-9DB2-F62F-27CF18023DA8}"/>
              </a:ext>
            </a:extLst>
          </p:cNvPr>
          <p:cNvSpPr txBox="1"/>
          <p:nvPr/>
        </p:nvSpPr>
        <p:spPr>
          <a:xfrm>
            <a:off x="12192007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1F3894AF-B2C3-0AC2-3409-8447EB53B448}"/>
              </a:ext>
            </a:extLst>
          </p:cNvPr>
          <p:cNvSpPr/>
          <p:nvPr/>
        </p:nvSpPr>
        <p:spPr>
          <a:xfrm>
            <a:off x="0" y="762031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Billede 58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9619D3EA-0127-E072-A8EC-908C63AC4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881885"/>
            <a:ext cx="4695061" cy="4695061"/>
          </a:xfrm>
          <a:prstGeom prst="rect">
            <a:avLst/>
          </a:prstGeom>
        </p:spPr>
      </p:pic>
      <p:pic>
        <p:nvPicPr>
          <p:cNvPr id="60" name="Billede 5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7D343740-A42C-8488-D751-EA16038B7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76" y="10376766"/>
            <a:ext cx="1812208" cy="1812208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1D39A3C4-AD7D-1CCF-95B2-E622B8155003}"/>
              </a:ext>
            </a:extLst>
          </p:cNvPr>
          <p:cNvSpPr txBox="1"/>
          <p:nvPr/>
        </p:nvSpPr>
        <p:spPr>
          <a:xfrm>
            <a:off x="8190272" y="864908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CF3AC11-01FA-5F2A-5F67-A1EB6EEE98A8}"/>
              </a:ext>
            </a:extLst>
          </p:cNvPr>
          <p:cNvSpPr/>
          <p:nvPr/>
        </p:nvSpPr>
        <p:spPr>
          <a:xfrm>
            <a:off x="-2" y="1199535"/>
            <a:ext cx="810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610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>
            <a:extLst>
              <a:ext uri="{FF2B5EF4-FFF2-40B4-BE49-F238E27FC236}">
                <a16:creationId xmlns:a16="http://schemas.microsoft.com/office/drawing/2014/main" id="{68A46EB4-5756-72CC-CAB1-B42C46E7B207}"/>
              </a:ext>
            </a:extLst>
          </p:cNvPr>
          <p:cNvSpPr txBox="1"/>
          <p:nvPr/>
        </p:nvSpPr>
        <p:spPr>
          <a:xfrm>
            <a:off x="8183834" y="-4152486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17A75FF4-96A0-68DA-9E9A-7A26AC8C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-4844587"/>
            <a:ext cx="3101011" cy="4845714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pic>
        <p:nvPicPr>
          <p:cNvPr id="8" name="Billede 7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1B7C09E1-D62F-4369-90F8-A28CF724A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9FC41009-8CB1-D125-A01A-07734365896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514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7DBDB5BC-58EA-AE4C-2611-8379468E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376438"/>
            <a:ext cx="9548191" cy="5220880"/>
          </a:xfrm>
          <a:prstGeom prst="rect">
            <a:avLst/>
          </a:prstGeom>
        </p:spPr>
      </p:pic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29F2E783-7340-40E2-2F30-C80DA86599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pic>
        <p:nvPicPr>
          <p:cNvPr id="14" name="Billede 13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C1DABDF7-3BFF-21B1-5147-41AB77069F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2055114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6CA06BB-80F5-391A-73D2-231E95920EA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174962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43E753DD-DC50-8B5D-AD94-2101903FA3FD}"/>
              </a:ext>
            </a:extLst>
          </p:cNvPr>
          <p:cNvSpPr/>
          <p:nvPr/>
        </p:nvSpPr>
        <p:spPr>
          <a:xfrm>
            <a:off x="0" y="7192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27524DB2-B51D-CF23-F9AA-CDA954B3F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1522305"/>
            <a:ext cx="9548191" cy="5220880"/>
          </a:xfrm>
          <a:prstGeom prst="rect">
            <a:avLst/>
          </a:prstGeom>
        </p:spPr>
      </p:pic>
      <p:pic>
        <p:nvPicPr>
          <p:cNvPr id="2" name="Billede 1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DF26ECE2-E731-2E0F-32F9-D4D865E28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-4967561"/>
            <a:ext cx="10393017" cy="4724789"/>
          </a:xfrm>
          <a:prstGeom prst="rect">
            <a:avLst/>
          </a:prstGeom>
        </p:spPr>
      </p:pic>
      <p:pic>
        <p:nvPicPr>
          <p:cNvPr id="8" name="Billede 7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8DB6BDE9-975C-331D-DC38-2C96741B3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-5061286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 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4DB38A18-033F-E086-7709-BFBEBF8EC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0" r="929" b="1"/>
          <a:stretch/>
        </p:blipFill>
        <p:spPr>
          <a:xfrm>
            <a:off x="1526881" y="7319230"/>
            <a:ext cx="1907200" cy="513616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3BF3833-376F-E15C-40FB-377DC4D569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5" t="462" r="3188" b="1059"/>
          <a:stretch/>
        </p:blipFill>
        <p:spPr>
          <a:xfrm>
            <a:off x="4036401" y="7319230"/>
            <a:ext cx="1698045" cy="5136168"/>
          </a:xfrm>
          <a:prstGeom prst="rect">
            <a:avLst/>
          </a:prstGeom>
        </p:spPr>
      </p:pic>
      <p:grpSp>
        <p:nvGrpSpPr>
          <p:cNvPr id="14" name="Gruppe 13">
            <a:extLst>
              <a:ext uri="{FF2B5EF4-FFF2-40B4-BE49-F238E27FC236}">
                <a16:creationId xmlns:a16="http://schemas.microsoft.com/office/drawing/2014/main" id="{C7523B14-9674-D2EE-8EAB-B28950698CE7}"/>
              </a:ext>
            </a:extLst>
          </p:cNvPr>
          <p:cNvGrpSpPr/>
          <p:nvPr/>
        </p:nvGrpSpPr>
        <p:grpSpPr>
          <a:xfrm>
            <a:off x="8403183" y="7524219"/>
            <a:ext cx="2600119" cy="4515856"/>
            <a:chOff x="7400476" y="1522305"/>
            <a:chExt cx="3337417" cy="5796386"/>
          </a:xfrm>
        </p:grpSpPr>
        <p:grpSp>
          <p:nvGrpSpPr>
            <p:cNvPr id="15" name="Gruppe 14">
              <a:extLst>
                <a:ext uri="{FF2B5EF4-FFF2-40B4-BE49-F238E27FC236}">
                  <a16:creationId xmlns:a16="http://schemas.microsoft.com/office/drawing/2014/main" id="{136BF8E1-1659-31CA-DA19-083E57A3911E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7" name="Billede 16">
                <a:extLst>
                  <a:ext uri="{FF2B5EF4-FFF2-40B4-BE49-F238E27FC236}">
                    <a16:creationId xmlns:a16="http://schemas.microsoft.com/office/drawing/2014/main" id="{1F11C2ED-8EFC-2556-75C2-2264AAAC88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8" name="Billede 17">
                <a:extLst>
                  <a:ext uri="{FF2B5EF4-FFF2-40B4-BE49-F238E27FC236}">
                    <a16:creationId xmlns:a16="http://schemas.microsoft.com/office/drawing/2014/main" id="{F56BE771-7A00-54AF-8235-1B7A19DE5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6" name="Billede 15">
              <a:extLst>
                <a:ext uri="{FF2B5EF4-FFF2-40B4-BE49-F238E27FC236}">
                  <a16:creationId xmlns:a16="http://schemas.microsoft.com/office/drawing/2014/main" id="{909C73BD-46A7-560B-42FD-035A39B5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19" name="Rektangel 18">
            <a:extLst>
              <a:ext uri="{FF2B5EF4-FFF2-40B4-BE49-F238E27FC236}">
                <a16:creationId xmlns:a16="http://schemas.microsoft.com/office/drawing/2014/main" id="{4ABBD234-AFEC-CE0A-8EBB-60B5E06FE428}"/>
              </a:ext>
            </a:extLst>
          </p:cNvPr>
          <p:cNvSpPr/>
          <p:nvPr/>
        </p:nvSpPr>
        <p:spPr>
          <a:xfrm>
            <a:off x="-2" y="1199535"/>
            <a:ext cx="975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41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8EBB1FC0-D8CF-EB92-6D28-0B77A24F797F}"/>
              </a:ext>
            </a:extLst>
          </p:cNvPr>
          <p:cNvSpPr/>
          <p:nvPr/>
        </p:nvSpPr>
        <p:spPr>
          <a:xfrm>
            <a:off x="0" y="1350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C8074CE1-9BD0-F67A-4302-2880CEB50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" r="929" b="1"/>
          <a:stretch/>
        </p:blipFill>
        <p:spPr>
          <a:xfrm>
            <a:off x="1526881" y="1568670"/>
            <a:ext cx="1907200" cy="5136168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02FC26F4-112A-ACB7-134F-80C99ECCE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" t="462" r="3188" b="1059"/>
          <a:stretch/>
        </p:blipFill>
        <p:spPr>
          <a:xfrm>
            <a:off x="4036401" y="1568670"/>
            <a:ext cx="1698045" cy="5136168"/>
          </a:xfrm>
          <a:prstGeom prst="rect">
            <a:avLst/>
          </a:prstGeom>
        </p:spPr>
      </p:pic>
      <p:grpSp>
        <p:nvGrpSpPr>
          <p:cNvPr id="20" name="Gruppe 19">
            <a:extLst>
              <a:ext uri="{FF2B5EF4-FFF2-40B4-BE49-F238E27FC236}">
                <a16:creationId xmlns:a16="http://schemas.microsoft.com/office/drawing/2014/main" id="{24F9170D-5FCF-E4C6-4E80-898770E1DD78}"/>
              </a:ext>
            </a:extLst>
          </p:cNvPr>
          <p:cNvGrpSpPr/>
          <p:nvPr/>
        </p:nvGrpSpPr>
        <p:grpSpPr>
          <a:xfrm>
            <a:off x="8403183" y="1773659"/>
            <a:ext cx="2600119" cy="4515856"/>
            <a:chOff x="7400476" y="1522305"/>
            <a:chExt cx="3337417" cy="5796386"/>
          </a:xfrm>
        </p:grpSpPr>
        <p:grpSp>
          <p:nvGrpSpPr>
            <p:cNvPr id="17" name="Gruppe 16">
              <a:extLst>
                <a:ext uri="{FF2B5EF4-FFF2-40B4-BE49-F238E27FC236}">
                  <a16:creationId xmlns:a16="http://schemas.microsoft.com/office/drawing/2014/main" id="{0C8D4522-28FD-B194-8933-295257A8F719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4" name="Billede 13">
                <a:extLst>
                  <a:ext uri="{FF2B5EF4-FFF2-40B4-BE49-F238E27FC236}">
                    <a16:creationId xmlns:a16="http://schemas.microsoft.com/office/drawing/2014/main" id="{03DDCE63-CAA3-53E3-9AAC-E4338E74FB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730C64B9-9679-5B17-E339-36DB8DE48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9" name="Billede 18">
              <a:extLst>
                <a:ext uri="{FF2B5EF4-FFF2-40B4-BE49-F238E27FC236}">
                  <a16:creationId xmlns:a16="http://schemas.microsoft.com/office/drawing/2014/main" id="{3582D750-770D-7380-F09D-495F57A6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pic>
        <p:nvPicPr>
          <p:cNvPr id="2" name="Billede 1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FABDED2B-7D79-6520-5017-CD0DC1BCD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-4918236"/>
            <a:ext cx="9548191" cy="5220880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EC519CA4-D610-713B-4208-8177A1ECF709}"/>
              </a:ext>
            </a:extLst>
          </p:cNvPr>
          <p:cNvSpPr/>
          <p:nvPr/>
        </p:nvSpPr>
        <p:spPr>
          <a:xfrm>
            <a:off x="-2" y="1199535"/>
            <a:ext cx="1056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5FBF353-29D9-9A12-9F24-A7C35BD7DF06}"/>
              </a:ext>
            </a:extLst>
          </p:cNvPr>
          <p:cNvSpPr txBox="1"/>
          <p:nvPr/>
        </p:nvSpPr>
        <p:spPr>
          <a:xfrm>
            <a:off x="412462" y="7410723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CD4A8B21-5CED-AA48-3157-9F2F9518F3C2}"/>
              </a:ext>
            </a:extLst>
          </p:cNvPr>
          <p:cNvSpPr txBox="1"/>
          <p:nvPr/>
        </p:nvSpPr>
        <p:spPr>
          <a:xfrm>
            <a:off x="412462" y="7770063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11" name="Billede 10" descr="Et billede, der indeholder Font/skrifttype, Grafik, skærmbillede, logo&#10;&#10;Automatisk genereret beskrivelse">
            <a:hlinkClick r:id="rId9"/>
            <a:extLst>
              <a:ext uri="{FF2B5EF4-FFF2-40B4-BE49-F238E27FC236}">
                <a16:creationId xmlns:a16="http://schemas.microsoft.com/office/drawing/2014/main" id="{6620A6DD-0D4C-539C-3FF1-8603A6014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10811553"/>
            <a:ext cx="2927324" cy="1354876"/>
          </a:xfrm>
          <a:prstGeom prst="rect">
            <a:avLst/>
          </a:prstGeom>
        </p:spPr>
      </p:pic>
      <p:pic>
        <p:nvPicPr>
          <p:cNvPr id="13" name="Billede 12" descr="Et billede, der indeholder Font/skrifttype, logo, Grafik, symbol&#10;&#10;Automatisk genereret beskrivelse">
            <a:hlinkClick r:id="rId11"/>
            <a:extLst>
              <a:ext uri="{FF2B5EF4-FFF2-40B4-BE49-F238E27FC236}">
                <a16:creationId xmlns:a16="http://schemas.microsoft.com/office/drawing/2014/main" id="{A20F818C-7FAB-B831-4467-8E5D881655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9679797"/>
            <a:ext cx="3206212" cy="1310802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E95B058-3E1E-43BE-1C40-64F57810E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462" y="9182395"/>
            <a:ext cx="6035563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30">
            <a:extLst>
              <a:ext uri="{FF2B5EF4-FFF2-40B4-BE49-F238E27FC236}">
                <a16:creationId xmlns:a16="http://schemas.microsoft.com/office/drawing/2014/main" id="{15596C93-1D58-A41F-CA9B-6B09A0591455}"/>
              </a:ext>
            </a:extLst>
          </p:cNvPr>
          <p:cNvSpPr/>
          <p:nvPr/>
        </p:nvSpPr>
        <p:spPr>
          <a:xfrm>
            <a:off x="0" y="-5548314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C9C071CE-8BA2-64B2-5BF4-96E52FD40F7A}"/>
              </a:ext>
            </a:extLst>
          </p:cNvPr>
          <p:cNvSpPr txBox="1"/>
          <p:nvPr/>
        </p:nvSpPr>
        <p:spPr>
          <a:xfrm>
            <a:off x="412462" y="1983970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4409829F-9FCA-8E7E-4E75-3232A0E222C7}"/>
              </a:ext>
            </a:extLst>
          </p:cNvPr>
          <p:cNvSpPr txBox="1"/>
          <p:nvPr/>
        </p:nvSpPr>
        <p:spPr>
          <a:xfrm>
            <a:off x="412462" y="2343310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22" name="Billede 21" descr="Et billede, der indeholder Font/skrifttype, Grafik, skærmbillede, logo&#10;&#10;Automatisk genereret beskrivelse">
            <a:hlinkClick r:id="rId2"/>
            <a:extLst>
              <a:ext uri="{FF2B5EF4-FFF2-40B4-BE49-F238E27FC236}">
                <a16:creationId xmlns:a16="http://schemas.microsoft.com/office/drawing/2014/main" id="{94DE5145-C569-1BF9-C8F6-19D96BA0B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5384800"/>
            <a:ext cx="2927324" cy="1354876"/>
          </a:xfrm>
          <a:prstGeom prst="rect">
            <a:avLst/>
          </a:prstGeom>
        </p:spPr>
      </p:pic>
      <p:pic>
        <p:nvPicPr>
          <p:cNvPr id="24" name="Billede 23" descr="Et billede, der indeholder Font/skrifttype, logo, Grafik, symbol&#10;&#10;Automatisk genereret beskrivelse">
            <a:hlinkClick r:id="rId4"/>
            <a:extLst>
              <a:ext uri="{FF2B5EF4-FFF2-40B4-BE49-F238E27FC236}">
                <a16:creationId xmlns:a16="http://schemas.microsoft.com/office/drawing/2014/main" id="{B9E7D19C-A118-BA80-EC73-C7FD61379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4253044"/>
            <a:ext cx="3206212" cy="1310802"/>
          </a:xfrm>
          <a:prstGeom prst="rect">
            <a:avLst/>
          </a:prstGeom>
        </p:spPr>
      </p:pic>
      <p:pic>
        <p:nvPicPr>
          <p:cNvPr id="26" name="Billede 25">
            <a:extLst>
              <a:ext uri="{FF2B5EF4-FFF2-40B4-BE49-F238E27FC236}">
                <a16:creationId xmlns:a16="http://schemas.microsoft.com/office/drawing/2014/main" id="{334B4949-8549-9671-2A53-18840E71A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62" y="3755642"/>
            <a:ext cx="6035563" cy="294919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AF701834-9DF3-B9A5-474B-329315E4E0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0" r="929" b="1"/>
          <a:stretch/>
        </p:blipFill>
        <p:spPr>
          <a:xfrm>
            <a:off x="1526881" y="-5309650"/>
            <a:ext cx="1907200" cy="513616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E8F025B-B3E9-3F64-E0B0-6E6ACB6807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45" t="462" r="3188" b="1059"/>
          <a:stretch/>
        </p:blipFill>
        <p:spPr>
          <a:xfrm>
            <a:off x="4036401" y="-5309650"/>
            <a:ext cx="1698045" cy="5136168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E7A3B8F3-62BC-4EC6-85E9-095C78624FC1}"/>
              </a:ext>
            </a:extLst>
          </p:cNvPr>
          <p:cNvGrpSpPr/>
          <p:nvPr/>
        </p:nvGrpSpPr>
        <p:grpSpPr>
          <a:xfrm>
            <a:off x="8403183" y="-5104661"/>
            <a:ext cx="2600119" cy="4515856"/>
            <a:chOff x="7400476" y="1522305"/>
            <a:chExt cx="3337417" cy="5796386"/>
          </a:xfrm>
        </p:grpSpPr>
        <p:grpSp>
          <p:nvGrpSpPr>
            <p:cNvPr id="13" name="Gruppe 12">
              <a:extLst>
                <a:ext uri="{FF2B5EF4-FFF2-40B4-BE49-F238E27FC236}">
                  <a16:creationId xmlns:a16="http://schemas.microsoft.com/office/drawing/2014/main" id="{98F77273-1754-1B00-8AE3-18B934DF3186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5" name="Billede 14">
                <a:extLst>
                  <a:ext uri="{FF2B5EF4-FFF2-40B4-BE49-F238E27FC236}">
                    <a16:creationId xmlns:a16="http://schemas.microsoft.com/office/drawing/2014/main" id="{54521B87-CF05-16BF-C272-A0D1DC8E06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4B6D408D-2714-FADA-09F1-214C6328C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4" name="Billede 13">
              <a:extLst>
                <a:ext uri="{FF2B5EF4-FFF2-40B4-BE49-F238E27FC236}">
                  <a16:creationId xmlns:a16="http://schemas.microsoft.com/office/drawing/2014/main" id="{9AEECA0A-41D0-5D27-99FA-2A953A4FE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  <a:p>
            <a:pPr algn="r"/>
            <a:endParaRPr lang="da-DK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86A4315E-0060-3B77-EE45-776D6007BF31}"/>
              </a:ext>
            </a:extLst>
          </p:cNvPr>
          <p:cNvSpPr/>
          <p:nvPr/>
        </p:nvSpPr>
        <p:spPr>
          <a:xfrm>
            <a:off x="-2" y="1199535"/>
            <a:ext cx="1137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FFE4447-D710-C656-7029-9B1C5A63D559}"/>
              </a:ext>
            </a:extLst>
          </p:cNvPr>
          <p:cNvSpPr txBox="1"/>
          <p:nvPr/>
        </p:nvSpPr>
        <p:spPr>
          <a:xfrm>
            <a:off x="639528" y="7408323"/>
            <a:ext cx="98099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root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see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through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#53806acc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--nav-links-hover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#A1D3FF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baground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#3c5d4d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text-color-current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--header-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gradiant-overlay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#53806aa4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40%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#53806a00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arrow-color</a:t>
            </a:r>
            <a:r>
              <a:rPr lang="da-DK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#ffffffbf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</a:p>
          <a:p>
            <a:endParaRPr lang="da-DK" b="0" dirty="0">
              <a:solidFill>
                <a:srgbClr val="6A9955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da-DK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..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4F8E9A63-2AF9-C4BE-419C-3D58EBB15654}"/>
              </a:ext>
            </a:extLst>
          </p:cNvPr>
          <p:cNvSpPr/>
          <p:nvPr/>
        </p:nvSpPr>
        <p:spPr>
          <a:xfrm>
            <a:off x="6708912" y="7770989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873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>
            <a:extLst>
              <a:ext uri="{FF2B5EF4-FFF2-40B4-BE49-F238E27FC236}">
                <a16:creationId xmlns:a16="http://schemas.microsoft.com/office/drawing/2014/main" id="{A6FB5FB5-842B-000B-76BA-F1C638F38E3B}"/>
              </a:ext>
            </a:extLst>
          </p:cNvPr>
          <p:cNvSpPr txBox="1"/>
          <p:nvPr/>
        </p:nvSpPr>
        <p:spPr>
          <a:xfrm>
            <a:off x="639528" y="1683397"/>
            <a:ext cx="98099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root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see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through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#53806acc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--nav-links-hover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#A1D3FF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baground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#3c5d4d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text-color-current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--header-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gradiant-overlay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#53806aa4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40%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#53806a00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arrow-color</a:t>
            </a:r>
            <a:r>
              <a:rPr lang="da-DK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#ffffffbf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</a:p>
          <a:p>
            <a:endParaRPr lang="da-DK" b="0" dirty="0">
              <a:solidFill>
                <a:srgbClr val="6A9955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da-DK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..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1AB1E354-9FCF-8B76-925A-712774E0AFBA}"/>
              </a:ext>
            </a:extLst>
          </p:cNvPr>
          <p:cNvSpPr/>
          <p:nvPr/>
        </p:nvSpPr>
        <p:spPr>
          <a:xfrm>
            <a:off x="6708912" y="7770989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DBDE3025-6623-1D56-D2E5-BC99AB7D07B8}"/>
              </a:ext>
            </a:extLst>
          </p:cNvPr>
          <p:cNvSpPr txBox="1"/>
          <p:nvPr/>
        </p:nvSpPr>
        <p:spPr>
          <a:xfrm>
            <a:off x="412462" y="-4512628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0DB4F4-6768-4929-6999-F222085403B8}"/>
              </a:ext>
            </a:extLst>
          </p:cNvPr>
          <p:cNvSpPr txBox="1"/>
          <p:nvPr/>
        </p:nvSpPr>
        <p:spPr>
          <a:xfrm>
            <a:off x="412462" y="-4153288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11" name="Billede 10" descr="Et billede, der indeholder Font/skrifttype, Grafik, skærmbillede, logo&#10;&#10;Automatisk genereret beskrivelse">
            <a:hlinkClick r:id="rId2"/>
            <a:extLst>
              <a:ext uri="{FF2B5EF4-FFF2-40B4-BE49-F238E27FC236}">
                <a16:creationId xmlns:a16="http://schemas.microsoft.com/office/drawing/2014/main" id="{D1A546C5-2FA0-2CFC-5136-7CCD21917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1111798"/>
            <a:ext cx="2927324" cy="1354876"/>
          </a:xfrm>
          <a:prstGeom prst="rect">
            <a:avLst/>
          </a:prstGeom>
        </p:spPr>
      </p:pic>
      <p:pic>
        <p:nvPicPr>
          <p:cNvPr id="12" name="Billede 11" descr="Et billede, der indeholder Font/skrifttype, logo, Grafik, symbol&#10;&#10;Automatisk genereret beskrivelse">
            <a:hlinkClick r:id="rId4"/>
            <a:extLst>
              <a:ext uri="{FF2B5EF4-FFF2-40B4-BE49-F238E27FC236}">
                <a16:creationId xmlns:a16="http://schemas.microsoft.com/office/drawing/2014/main" id="{AB2B9B6D-D053-541B-D3F6-6CF4C404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2243554"/>
            <a:ext cx="3206212" cy="1310802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3997F7A-0E7F-804A-06AB-21B5C24E4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62" y="-2740956"/>
            <a:ext cx="6035563" cy="294919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916A5004-A65E-278F-2443-B49B47305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882677" y="9369859"/>
            <a:ext cx="5095132" cy="3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88AEA1D2-5CC8-23AD-9D47-9F0D496C1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8731997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E27C687E-E89A-99D8-04C7-81AF5F523C44}"/>
              </a:ext>
            </a:extLst>
          </p:cNvPr>
          <p:cNvSpPr txBox="1"/>
          <p:nvPr/>
        </p:nvSpPr>
        <p:spPr>
          <a:xfrm>
            <a:off x="882677" y="8254850"/>
            <a:ext cx="58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BB6F21E-6CB5-45B2-0642-8149FEC3132E}"/>
              </a:ext>
            </a:extLst>
          </p:cNvPr>
          <p:cNvSpPr/>
          <p:nvPr/>
        </p:nvSpPr>
        <p:spPr>
          <a:xfrm>
            <a:off x="-2" y="1199535"/>
            <a:ext cx="11700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1E93CD07-C0E1-1730-8BCC-FEF8A2403C61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</p:spTree>
    <p:extLst>
      <p:ext uri="{BB962C8B-B14F-4D97-AF65-F5344CB8AC3E}">
        <p14:creationId xmlns:p14="http://schemas.microsoft.com/office/powerpoint/2010/main" val="269126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CECF728D-2AE5-DBC6-7E04-0C85F1173642}"/>
              </a:ext>
            </a:extLst>
          </p:cNvPr>
          <p:cNvSpPr txBox="1"/>
          <p:nvPr/>
        </p:nvSpPr>
        <p:spPr>
          <a:xfrm>
            <a:off x="639528" y="-5433003"/>
            <a:ext cx="98099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root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see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through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#53806acc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--nav-links-hover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#A1D3FF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baground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#3c5d4d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text-color-current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--header-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gradiant-overlay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#53806aa4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40%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#53806a00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arrow-color</a:t>
            </a:r>
            <a:r>
              <a:rPr lang="da-DK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#ffffffbf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</a:p>
          <a:p>
            <a:endParaRPr lang="da-DK" b="0" dirty="0">
              <a:solidFill>
                <a:srgbClr val="6A9955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da-DK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..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1AB1E354-9FCF-8B76-925A-712774E0AFBA}"/>
              </a:ext>
            </a:extLst>
          </p:cNvPr>
          <p:cNvSpPr/>
          <p:nvPr/>
        </p:nvSpPr>
        <p:spPr>
          <a:xfrm>
            <a:off x="6708912" y="1350326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916A5004-A65E-278F-2443-B49B47305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882677" y="2949196"/>
            <a:ext cx="5095132" cy="3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88AEA1D2-5CC8-23AD-9D47-9F0D496C1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2311334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E27C687E-E89A-99D8-04C7-81AF5F523C44}"/>
              </a:ext>
            </a:extLst>
          </p:cNvPr>
          <p:cNvSpPr txBox="1"/>
          <p:nvPr/>
        </p:nvSpPr>
        <p:spPr>
          <a:xfrm>
            <a:off x="882677" y="1834187"/>
            <a:ext cx="582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BB6F21E-6CB5-45B2-0642-8149FEC3132E}"/>
              </a:ext>
            </a:extLst>
          </p:cNvPr>
          <p:cNvSpPr/>
          <p:nvPr/>
        </p:nvSpPr>
        <p:spPr>
          <a:xfrm>
            <a:off x="-2" y="1199535"/>
            <a:ext cx="12192001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621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2D815ACE-A322-00AB-5BA9-C081B1B9972F}"/>
              </a:ext>
            </a:extLst>
          </p:cNvPr>
          <p:cNvSpPr/>
          <p:nvPr/>
        </p:nvSpPr>
        <p:spPr>
          <a:xfrm>
            <a:off x="-1" y="171719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072E771-197B-818F-3336-7802878805DF}"/>
              </a:ext>
            </a:extLst>
          </p:cNvPr>
          <p:cNvSpPr txBox="1"/>
          <p:nvPr/>
        </p:nvSpPr>
        <p:spPr>
          <a:xfrm>
            <a:off x="8190272" y="236756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7" name="Billede 16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6D6BE5AC-1418-5F67-CC2C-5BA846210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5907" y="1717199"/>
            <a:ext cx="4695061" cy="4695061"/>
          </a:xfrm>
          <a:prstGeom prst="rect">
            <a:avLst/>
          </a:prstGeom>
        </p:spPr>
      </p:pic>
      <p:pic>
        <p:nvPicPr>
          <p:cNvPr id="20" name="Billede 1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C8A664BB-96FE-7EA4-D76B-9813FF73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76" y="4312921"/>
            <a:ext cx="1812208" cy="1812208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F1C6BC8C-4D9C-9BA4-8E74-E689649E8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590357"/>
            <a:ext cx="9144000" cy="2387600"/>
          </a:xfrm>
        </p:spPr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23" name="Undertitel 2">
            <a:extLst>
              <a:ext uri="{FF2B5EF4-FFF2-40B4-BE49-F238E27FC236}">
                <a16:creationId xmlns:a16="http://schemas.microsoft.com/office/drawing/2014/main" id="{9B836C19-9E25-C6DC-E5B3-9FC438A9C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89318"/>
            <a:ext cx="9144000" cy="1655762"/>
          </a:xfrm>
        </p:spPr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21" name="Kombinationstegning: figur 20">
            <a:extLst>
              <a:ext uri="{FF2B5EF4-FFF2-40B4-BE49-F238E27FC236}">
                <a16:creationId xmlns:a16="http://schemas.microsoft.com/office/drawing/2014/main" id="{66115CB7-0281-8F25-08F6-150D3A57377F}"/>
              </a:ext>
            </a:extLst>
          </p:cNvPr>
          <p:cNvSpPr/>
          <p:nvPr/>
        </p:nvSpPr>
        <p:spPr>
          <a:xfrm>
            <a:off x="-392963" y="-3071289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609566C5-5567-848A-1AF1-F7806EEB1715}"/>
              </a:ext>
            </a:extLst>
          </p:cNvPr>
          <p:cNvSpPr/>
          <p:nvPr/>
        </p:nvSpPr>
        <p:spPr>
          <a:xfrm>
            <a:off x="4502685" y="1262664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811C5042-4428-8408-B47F-CE1D556A96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"/>
          <a:stretch/>
        </p:blipFill>
        <p:spPr>
          <a:xfrm>
            <a:off x="877368" y="7571859"/>
            <a:ext cx="6233041" cy="3160415"/>
          </a:xfrm>
          <a:prstGeom prst="rect">
            <a:avLst/>
          </a:prstGeom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D45BCEA7-F7F7-3AA4-512E-4BEC33D1246B}"/>
              </a:ext>
            </a:extLst>
          </p:cNvPr>
          <p:cNvSpPr txBox="1"/>
          <p:nvPr/>
        </p:nvSpPr>
        <p:spPr>
          <a:xfrm>
            <a:off x="8190272" y="753900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6AFF806-2188-1CB2-A17D-131ED7B70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121" y="7926245"/>
            <a:ext cx="1804847" cy="1072186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2500E2B6-6E8B-44F4-4E61-388E344C2018}"/>
              </a:ext>
            </a:extLst>
          </p:cNvPr>
          <p:cNvSpPr/>
          <p:nvPr/>
        </p:nvSpPr>
        <p:spPr>
          <a:xfrm>
            <a:off x="-2" y="1199535"/>
            <a:ext cx="162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580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F91C0B7F-C54F-EAE8-D02B-D8EAB56FA105}"/>
              </a:ext>
            </a:extLst>
          </p:cNvPr>
          <p:cNvSpPr/>
          <p:nvPr/>
        </p:nvSpPr>
        <p:spPr>
          <a:xfrm>
            <a:off x="0" y="-4104323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60ED2BCB-3D2F-8E09-277E-1A68436932BD}"/>
              </a:ext>
            </a:extLst>
          </p:cNvPr>
          <p:cNvSpPr txBox="1"/>
          <p:nvPr/>
        </p:nvSpPr>
        <p:spPr>
          <a:xfrm>
            <a:off x="8190272" y="-3794687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9" name="Picture 2" descr="Ingen tilgængelig beskrivelse.">
            <a:extLst>
              <a:ext uri="{FF2B5EF4-FFF2-40B4-BE49-F238E27FC236}">
                <a16:creationId xmlns:a16="http://schemas.microsoft.com/office/drawing/2014/main" id="{2F4B2612-649A-8149-E1DE-0D098EE54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5086"/>
          <a:stretch/>
        </p:blipFill>
        <p:spPr bwMode="auto">
          <a:xfrm>
            <a:off x="5760720" y="3051914"/>
            <a:ext cx="1259840" cy="2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4" name="Billede 13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75D3B095-1E00-86C0-3EC2-F279D789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7" y="-4104247"/>
            <a:ext cx="4695061" cy="4695061"/>
          </a:xfrm>
          <a:prstGeom prst="rect">
            <a:avLst/>
          </a:prstGeom>
        </p:spPr>
      </p:pic>
      <p:pic>
        <p:nvPicPr>
          <p:cNvPr id="15" name="Billede 14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D1C82B80-2712-F857-67EB-28E19586B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9" y="-1664532"/>
            <a:ext cx="1812208" cy="1812208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121" y="2753691"/>
            <a:ext cx="1804847" cy="1072186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17301322-BF13-BCC8-C635-14076619869C}"/>
              </a:ext>
            </a:extLst>
          </p:cNvPr>
          <p:cNvSpPr/>
          <p:nvPr/>
        </p:nvSpPr>
        <p:spPr>
          <a:xfrm>
            <a:off x="-2" y="1199535"/>
            <a:ext cx="243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897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747CE3A-ED8D-F72F-5562-78D0D7B42B58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209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6264"/>
          <a:stretch/>
        </p:blipFill>
        <p:spPr bwMode="auto">
          <a:xfrm>
            <a:off x="5775961" y="3097161"/>
            <a:ext cx="1196340" cy="183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62D2BA04-7BBC-72C0-6F69-0C5F39AEC3AE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519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14D0CE99-2E8F-613F-DD29-DE0C3E38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91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1899547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64AA968B-DDCD-256E-78FC-209115FBD9EF}"/>
              </a:ext>
            </a:extLst>
          </p:cNvPr>
          <p:cNvSpPr txBox="1"/>
          <p:nvPr/>
        </p:nvSpPr>
        <p:spPr>
          <a:xfrm>
            <a:off x="8342672" y="9212193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Billede 10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055A132D-7FD1-7CDD-66C4-36DBEAC8B6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7942968"/>
            <a:ext cx="3709831" cy="5116386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54A4D604-2F6A-FC5B-5B73-A4974D70F9EC}"/>
              </a:ext>
            </a:extLst>
          </p:cNvPr>
          <p:cNvSpPr/>
          <p:nvPr/>
        </p:nvSpPr>
        <p:spPr>
          <a:xfrm>
            <a:off x="-2" y="1199535"/>
            <a:ext cx="487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4150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75F93A61-0536-2800-F52C-B26B8D60F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1522305"/>
            <a:ext cx="3709831" cy="511638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CA960E2-6B3D-98DF-2016-0A3DDBD9EEC5}"/>
              </a:ext>
            </a:extLst>
          </p:cNvPr>
          <p:cNvSpPr/>
          <p:nvPr/>
        </p:nvSpPr>
        <p:spPr>
          <a:xfrm>
            <a:off x="0" y="742106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F9367ECC-E2D7-88AD-AB53-8BCCEF3554FB}"/>
              </a:ext>
            </a:extLst>
          </p:cNvPr>
          <p:cNvSpPr txBox="1"/>
          <p:nvPr/>
        </p:nvSpPr>
        <p:spPr>
          <a:xfrm>
            <a:off x="1393722" y="8790067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6B064A08-DC7D-521B-A72A-2F626B7E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-4621867"/>
            <a:ext cx="6225203" cy="3698139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CA3B286F-7CB6-1EE6-CB16-782190DDB3AF}"/>
              </a:ext>
            </a:extLst>
          </p:cNvPr>
          <p:cNvSpPr txBox="1"/>
          <p:nvPr/>
        </p:nvSpPr>
        <p:spPr>
          <a:xfrm>
            <a:off x="8190272" y="-4023205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2" descr="Ingen tilgængelig beskrivelse.">
            <a:extLst>
              <a:ext uri="{FF2B5EF4-FFF2-40B4-BE49-F238E27FC236}">
                <a16:creationId xmlns:a16="http://schemas.microsoft.com/office/drawing/2014/main" id="{58C9AF91-4155-DE55-AA31-0033849F6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-4491226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986685" y="415102"/>
            <a:ext cx="27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B2D1DD9D-28B2-325E-A829-7CB1E1207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8520904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66D499E1-9068-4184-7708-23EA3F3852E1}"/>
              </a:ext>
            </a:extLst>
          </p:cNvPr>
          <p:cNvSpPr/>
          <p:nvPr/>
        </p:nvSpPr>
        <p:spPr>
          <a:xfrm>
            <a:off x="-2" y="1199535"/>
            <a:ext cx="568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209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ktangel 24">
            <a:extLst>
              <a:ext uri="{FF2B5EF4-FFF2-40B4-BE49-F238E27FC236}">
                <a16:creationId xmlns:a16="http://schemas.microsoft.com/office/drawing/2014/main" id="{6FE0E58B-7FF8-4E02-3CF4-B77583A7A7E0}"/>
              </a:ext>
            </a:extLst>
          </p:cNvPr>
          <p:cNvSpPr/>
          <p:nvPr/>
        </p:nvSpPr>
        <p:spPr>
          <a:xfrm>
            <a:off x="0" y="174783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F2BEA9E-CAC1-004F-9CAF-31512537564C}"/>
              </a:ext>
            </a:extLst>
          </p:cNvPr>
          <p:cNvSpPr txBox="1"/>
          <p:nvPr/>
        </p:nvSpPr>
        <p:spPr>
          <a:xfrm>
            <a:off x="7545457" y="5553875"/>
            <a:ext cx="38547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b="1" dirty="0"/>
              <a:t>Genereret</a:t>
            </a:r>
            <a:r>
              <a:rPr lang="da-DK" sz="1200" dirty="0"/>
              <a:t> fra  </a:t>
            </a:r>
            <a:r>
              <a:rPr lang="da-DK" sz="1200" dirty="0">
                <a:hlinkClick r:id="rId2"/>
              </a:rPr>
              <a:t>Nightcafe</a:t>
            </a:r>
            <a:r>
              <a:rPr lang="da-DK" sz="1200" dirty="0"/>
              <a:t> “Stable diffusion 1.5”</a:t>
            </a:r>
          </a:p>
          <a:p>
            <a:r>
              <a:rPr lang="da-DK" sz="1200" b="1" dirty="0"/>
              <a:t>Prompt: </a:t>
            </a:r>
            <a:r>
              <a:rPr lang="da-DK" sz="1200" dirty="0"/>
              <a:t>person på 20 år </a:t>
            </a:r>
            <a:r>
              <a:rPr lang="da-DK" sz="1200" dirty="0" err="1"/>
              <a:t>portrait</a:t>
            </a:r>
            <a:r>
              <a:rPr lang="da-DK" sz="1200" dirty="0"/>
              <a:t>, studerende, </a:t>
            </a:r>
            <a:r>
              <a:rPr lang="da-DK" sz="1200" dirty="0" err="1"/>
              <a:t>portrait</a:t>
            </a:r>
            <a:r>
              <a:rPr lang="da-DK" sz="1200" dirty="0"/>
              <a:t>,</a:t>
            </a:r>
          </a:p>
          <a:p>
            <a:r>
              <a:rPr lang="da-DK" sz="1200" dirty="0" err="1"/>
              <a:t>Linkedin</a:t>
            </a:r>
            <a:r>
              <a:rPr lang="da-DK" sz="1200" dirty="0"/>
              <a:t> </a:t>
            </a:r>
            <a:r>
              <a:rPr lang="da-DK" sz="1200" dirty="0" err="1"/>
              <a:t>profile</a:t>
            </a:r>
            <a:r>
              <a:rPr lang="da-DK" sz="1200" dirty="0"/>
              <a:t> </a:t>
            </a:r>
            <a:r>
              <a:rPr lang="da-DK" sz="1200" dirty="0" err="1"/>
              <a:t>picture</a:t>
            </a:r>
            <a:r>
              <a:rPr lang="da-DK" sz="1200" dirty="0"/>
              <a:t>, </a:t>
            </a:r>
            <a:r>
              <a:rPr lang="da-DK" sz="1200" dirty="0" err="1"/>
              <a:t>bokeh</a:t>
            </a:r>
            <a:r>
              <a:rPr lang="da-DK" sz="1200" dirty="0"/>
              <a:t>, </a:t>
            </a:r>
            <a:r>
              <a:rPr lang="da-DK" sz="1200" dirty="0" err="1"/>
              <a:t>canon</a:t>
            </a:r>
            <a:r>
              <a:rPr lang="da-DK" sz="1200" dirty="0"/>
              <a:t> lens, shot on</a:t>
            </a:r>
          </a:p>
          <a:p>
            <a:r>
              <a:rPr lang="da-DK" sz="1200" dirty="0" err="1"/>
              <a:t>dslr</a:t>
            </a:r>
            <a:r>
              <a:rPr lang="da-DK" sz="1200" dirty="0"/>
              <a:t>, </a:t>
            </a:r>
            <a:r>
              <a:rPr lang="da-DK" sz="1200" dirty="0" err="1"/>
              <a:t>sharp</a:t>
            </a:r>
            <a:r>
              <a:rPr lang="da-DK" sz="1200" dirty="0"/>
              <a:t> </a:t>
            </a:r>
            <a:r>
              <a:rPr lang="da-DK" sz="1200" dirty="0" err="1"/>
              <a:t>focus</a:t>
            </a:r>
            <a:endParaRPr lang="da-DK" sz="1200" dirty="0"/>
          </a:p>
        </p:txBody>
      </p:sp>
      <p:pic>
        <p:nvPicPr>
          <p:cNvPr id="15" name="Billede 14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1EAE8B0A-3E7D-57F2-846D-D88696C02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-5594095"/>
            <a:ext cx="3709831" cy="5116386"/>
          </a:xfrm>
          <a:prstGeom prst="rect">
            <a:avLst/>
          </a:prstGeom>
        </p:spPr>
      </p:pic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7A94E3EA-2B09-6950-269A-2EC85ED10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2169816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1B201DE2-6D53-48C0-FC0D-04AB6463431D}"/>
              </a:ext>
            </a:extLst>
          </p:cNvPr>
          <p:cNvSpPr txBox="1"/>
          <p:nvPr/>
        </p:nvSpPr>
        <p:spPr>
          <a:xfrm>
            <a:off x="1393722" y="239907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4E51A372-07F5-CE74-7D30-E8C2EEA98651}"/>
              </a:ext>
            </a:extLst>
          </p:cNvPr>
          <p:cNvSpPr txBox="1"/>
          <p:nvPr/>
        </p:nvSpPr>
        <p:spPr>
          <a:xfrm>
            <a:off x="8190272" y="-5065646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9748E6DB-ED43-4DAF-6BEB-488643798EE5}"/>
              </a:ext>
            </a:extLst>
          </p:cNvPr>
          <p:cNvSpPr txBox="1"/>
          <p:nvPr/>
        </p:nvSpPr>
        <p:spPr>
          <a:xfrm>
            <a:off x="8183834" y="8360847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B57EF581-533C-FC46-191E-A1556D07E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7668746"/>
            <a:ext cx="3101011" cy="4845714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52CADC39-7792-E686-D395-5AE9DAFCDBC7}"/>
              </a:ext>
            </a:extLst>
          </p:cNvPr>
          <p:cNvSpPr/>
          <p:nvPr/>
        </p:nvSpPr>
        <p:spPr>
          <a:xfrm>
            <a:off x="-2" y="1199535"/>
            <a:ext cx="65016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974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B3E2BD8C-A4B4-37F6-A16C-85D37F4A7EDD}"/>
              </a:ext>
            </a:extLst>
          </p:cNvPr>
          <p:cNvSpPr/>
          <p:nvPr/>
        </p:nvSpPr>
        <p:spPr>
          <a:xfrm>
            <a:off x="0" y="-583285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032A89B7-748C-74E0-6629-342095397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-5672142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4E78FDD8-620A-25F8-686C-10FCB2DB5ACD}"/>
              </a:ext>
            </a:extLst>
          </p:cNvPr>
          <p:cNvSpPr txBox="1"/>
          <p:nvPr/>
        </p:nvSpPr>
        <p:spPr>
          <a:xfrm>
            <a:off x="8183834" y="2367568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FC84CAA5-9EF0-01D3-5BF1-A31B01F45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1675467"/>
            <a:ext cx="3101011" cy="484571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C87EC51D-972F-C2EE-0019-145FEBEB30A9}"/>
              </a:ext>
            </a:extLst>
          </p:cNvPr>
          <p:cNvSpPr txBox="1"/>
          <p:nvPr/>
        </p:nvSpPr>
        <p:spPr>
          <a:xfrm>
            <a:off x="1393722" y="-518162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53855B7B-7137-C04B-603F-332558AF9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7277418"/>
            <a:ext cx="10393017" cy="4724789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4B10B642-7DE5-F4F4-C42C-38532FA1ADAE}"/>
              </a:ext>
            </a:extLst>
          </p:cNvPr>
          <p:cNvSpPr/>
          <p:nvPr/>
        </p:nvSpPr>
        <p:spPr>
          <a:xfrm>
            <a:off x="-2" y="1199535"/>
            <a:ext cx="7315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7099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822</Words>
  <Application>Microsoft Office PowerPoint</Application>
  <PresentationFormat>Widescreen</PresentationFormat>
  <Paragraphs>198</Paragraphs>
  <Slides>16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Consolas</vt:lpstr>
      <vt:lpstr>Office-tema</vt:lpstr>
      <vt:lpstr>Gruppe 4</vt:lpstr>
      <vt:lpstr>Gruppe 4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4</dc:title>
  <dc:creator>Luca Emil Klæø</dc:creator>
  <cp:lastModifiedBy>Luca Emil Klæø</cp:lastModifiedBy>
  <cp:revision>22</cp:revision>
  <dcterms:created xsi:type="dcterms:W3CDTF">2024-05-29T08:30:10Z</dcterms:created>
  <dcterms:modified xsi:type="dcterms:W3CDTF">2024-06-04T09:48:30Z</dcterms:modified>
</cp:coreProperties>
</file>